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78" r:id="rId4"/>
    <p:sldId id="298" r:id="rId5"/>
    <p:sldId id="257" r:id="rId6"/>
    <p:sldId id="279" r:id="rId7"/>
    <p:sldId id="280" r:id="rId8"/>
    <p:sldId id="281" r:id="rId9"/>
    <p:sldId id="283" r:id="rId10"/>
    <p:sldId id="282" r:id="rId11"/>
    <p:sldId id="299" r:id="rId12"/>
    <p:sldId id="2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859" autoAdjust="0"/>
  </p:normalViewPr>
  <p:slideViewPr>
    <p:cSldViewPr snapToGrid="0">
      <p:cViewPr varScale="1">
        <p:scale>
          <a:sx n="94" d="100"/>
          <a:sy n="94" d="100"/>
        </p:scale>
        <p:origin x="11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7E750A-96E8-4531-AD55-DC198432A201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8BEB8D-B55C-408F-821F-FEBD472E5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309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arbon.now.sh/?bg=rgba(255%2C255%2C255%2C1)&amp;t=vscode&amp;wt=bw&amp;l=application%2Ftypescript&amp;ds=false&amp;dsyoff=20px&amp;dsblur=68px&amp;wc=true&amp;wa=false&amp;pv=0px&amp;ph=0px&amp;ln=false&amp;fl=1&amp;fm=Hack&amp;fs=14px&amp;lh=133%25&amp;si=false&amp;es=2x&amp;wm=false&amp;code=export%2520const%2520ServicePlugin%253A%2520PluginObject%253COptionsObject%253E%2520%253D%2520%257B%250A%2520%2520%2520%2520install(Vue%253A%2520VueConstructor%253CVue%253E%252C%2520%250A%2520%2520%2520%2520%2520%2520%2520%2520options%253A%2520OptionsObject%2520%257C%2520undefined)%2520%257B%250A%2520%2520%2520%2520%2520%2520%2520%2520Vue.prototype.%2524service%2520%253D%2520new%2520Service(options)%253B%250A%2520%2520%2520%2520%257D%250A%257D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arbon.now.sh/?bg=rgba(255%2C255%2C255%2C1)&amp;t=vscode&amp;wt=bw&amp;l=application%2Ftypescript&amp;ds=false&amp;dsyoff=20px&amp;dsblur=68px&amp;wc=true&amp;wa=false&amp;pv=0px&amp;ph=0px&amp;ln=false&amp;fl=1&amp;fm=Hack&amp;fs=14px&amp;lh=133%25&amp;si=false&amp;es=2x&amp;wm=false&amp;code=export%2520const%2520ServicePlugin%253A%2520PluginObject%253COptionsObject%253E%2520%253D%2520%257B%250A%2520%2520%2520%2520install(Vue%253A%2520VueConstructor%253CVue%253E%252C%2520%250A%2520%2520%2520%2520%2520%2520%2520%2520options%253A%2520OptionsObject%2520%257C%2520undefined)%2520%257B%250A%2520%2520%2520%2520%2520%2520%2520%2520Vue.%2524service%2520%253D%2520new%2520Service(options)%253B%250A%2520%2520%2520%2520%257D%250A%257D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arbon.now.sh/?bg=rgba(255%2C255%2C255%2C1)&amp;t=vscode&amp;wt=bw&amp;l=application%2Ftypescript&amp;ds=false&amp;dsyoff=20px&amp;dsblur=68px&amp;wc=true&amp;wa=false&amp;pv=0px&amp;ph=0px&amp;ln=false&amp;fl=1&amp;fm=Hack&amp;fs=14px&amp;lh=133%25&amp;si=false&amp;es=2x&amp;wm=false&amp;code=const%2520settings%253A%2520ServiceOptions%2520%253D%2520%257B%250A%2520%2520isEnabled%253A%2520process.env.NODE_ENV%2520%2520!%253D%253D%2520%2522production%2522%250A%257D%253B%250A%250AVue.use(ServicePlugin%252C%2520settings)%253B%250A%250Anew%2520Vue(%257B%250A%2520%2520render%253A%2520h%2520%253D%253E%2520h(App)%252C%250A%257D).%2524mount(%27%2523app%27)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85A82-563E-4343-8EA6-0CF94D6DE5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13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carbon.now.sh/?bg=rgba(255%2C255%2C255%2C1)&amp;t=vscode&amp;wt=bw&amp;l=application%2Ftypescript&amp;ds=false&amp;dsyoff=20px&amp;dsblur=68px&amp;wc=true&amp;wa=false&amp;pv=0px&amp;ph=0px&amp;ln=false&amp;fl=1&amp;fm=Hack&amp;fs=14px&amp;lh=133%25&amp;si=false&amp;es=2x&amp;wm=false&amp;code=export%2520const%2520ServicePlugin%253A%2520PluginObject%253COptionsObject%253E%2520%253D%2520%257B%250A%2520%2520%2520%2520install(Vue%253A%2520VueConstructor%253CVue%253E%252C%2520%250A%2520%2520%2520%2520%2520%2520%2520%2520options%253A%2520OptionsObject%2520%257C%2520undefined)%2520%257B%250A%2520%2520%2520%2520%2520%2520%2520%2520Vue.prototype.%2524service%2520%253D%2520new%2520Service(options)%253B%250A%2520%2520%2520%2520%257D%250A%257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BEB8D-B55C-408F-821F-FEBD472E5B4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594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carbon.now.sh/?bg=rgba(255%2C255%2C255%2C1)&amp;t=vscode&amp;wt=bw&amp;l=application%2Ftypescript&amp;ds=false&amp;dsyoff=20px&amp;dsblur=68px&amp;wc=true&amp;wa=false&amp;pv=0px&amp;ph=0px&amp;ln=false&amp;fl=1&amp;fm=Hack&amp;fs=14px&amp;lh=133%25&amp;si=false&amp;es=2x&amp;wm=false&amp;code=export%2520const%2520ServicePlugin%253A%2520PluginObject%253COptionsObject%253E%2520%253D%2520%257B%250A%2520%2520%2520%2520install(Vue%253A%2520VueConstructor%253CVue%253E%252C%2520%250A%2520%2520%2520%2520%2520%2520%2520%2520options%253A%2520OptionsObject%2520%257C%2520undefined)%2520%257B%250A%2520%2520%2520%2520%2520%2520%2520%2520Vue.%2524service%2520%253D%2520new%2520Service(options)%253B%250A%2520%2520%2520%2520%257D%250A%257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BEB8D-B55C-408F-821F-FEBD472E5B4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506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carbon.now.sh/?bg=rgba(255%2C255%2C255%2C1)&amp;t=vscode&amp;wt=bw&amp;l=application%2Ftypescript&amp;ds=false&amp;dsyoff=20px&amp;dsblur=68px&amp;wc=true&amp;wa=false&amp;pv=0px&amp;ph=0px&amp;ln=false&amp;fl=1&amp;fm=Hack&amp;fs=14px&amp;lh=133%25&amp;si=false&amp;es=2x&amp;wm=false&amp;code=const%2520settings%253A%2520ServiceOptions%2520%253D%2520%257B%250A%2520%2520isEnabled%253A%2520process.env.NODE_ENV%2520%2520!%253D%253D%2520%2522production%2522%250A%257D%253B%250A%250AVue.use(ServicePlugin%252C%2520settings)%253B%250A%250Anew%2520Vue(%257B%250A%2520%2520render%253A%2520h%2520%253D%253E%2520h(App)%252C%250A%257D).%2524mount(%27%2523app%27)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BEB8D-B55C-408F-821F-FEBD472E5B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85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85A82-563E-4343-8EA6-0CF94D6DE58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66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7D2D1-4AB5-4D08-B637-502114BF00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8E33C-5C5D-4BAB-A0F1-305EC840BB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C5C2E-0387-4F39-9CFF-0BBB1C615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2661C-715A-4A1B-9F4D-752B9887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4DBB1-1303-4623-913B-676069D9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459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C644-18E1-45AD-B9A9-768DDB074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7E7C5A-7928-47C5-8707-74A917D006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5E3D6-FA8B-4EE8-87EB-29AD6429E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407CA-0383-4C49-8842-21A56AEE2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EDDC4-932A-428F-918F-C60248246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671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E8A8A7-1B16-4123-B68A-BB69F05EAC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8203B-61D6-48A8-AD24-C3CC7BB626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0C624-2F71-47D6-8059-746CE8E8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232FA-C836-494A-B62F-C14C05F49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92169-DE7A-444C-AC00-23EB48F7C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558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C3070-1A8E-463A-9359-9DD8E7957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FE8C7-A113-487D-9262-F44F6AAD6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1E24B-8EF1-4AE5-ADBE-D0537DBEC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E6E0B-463A-4B92-810C-186D93A47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1C63E-C18B-44E6-9EEC-F19DA15EC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164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DD323-5AF2-4E90-94AD-23066F19A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9D0EE-33A2-43F7-88F1-52CC51865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47921-FC72-4073-9CA3-D6DCD0DF2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40334-A5AE-4287-AB84-E5ABE1904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6BF47-6BFF-4C25-8D81-7E3AE523C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324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28AD4-4814-46AE-A530-22165A5B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EA52-ACB8-4076-BB84-A34A0E039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EA2DB0-035A-4F03-9837-180420D43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54E827-1BAA-4D5F-9BB3-E58A928BE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353E5-A78A-4343-A6DA-3F1A4F829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B8488-FE41-406D-9F8C-754EE1B63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20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6FB82-78B5-4BD9-BFD8-9A89AF2DD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56D8E-BE1E-4A76-889F-03676B14B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C0AD12-F7DE-451C-A354-F2BFFF263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630F84-9925-4962-A3F2-C8805454FC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71A221-9F59-4241-A9B5-35100157D3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A55F7-5349-4F15-92B2-EAD0C5B33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34B224-82BE-42D3-9F14-1034D856D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8DDF85-791B-458C-946C-571B7D518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80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F0AFA-C440-4B5D-8D82-EABA08C7E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949423-D667-4995-85E0-0B9EB1AB4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933D5A-BF42-434B-AFC0-BC8D656E9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B44F35-1EAA-4D1D-B79D-04DF685E5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258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4A203A-EDE0-44A3-AE38-7CED2C1A5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D848B4-672A-485C-BD3C-79A6967C5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D25525-E93A-4571-A3E3-C009F771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36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DE081-43EC-4F43-A02E-C29FF088F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AA5CE-C33B-4846-B2A2-3F4D4ECF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6A6E9C-CF69-41C4-B359-2C662FD05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5E32E1-9E70-44D5-A87C-EE67746C9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E675A-F963-4658-B8A0-F12A74F8E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B80CFD-16F9-4409-9710-7CB13DA0B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87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9A7BF-311D-4699-920D-7DFDDA68A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2C1E66-7A90-4841-890A-EE3D69E73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89862E-F8CE-4989-B14F-5A0A72720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760C6A-F1C0-4787-8857-A1955E9EB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6BA56-8AD0-4D4D-8034-3A7FF6FF3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6216E3-CE7A-4791-AA0A-4016C420E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125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A4BA58-7693-414D-BFA6-80BF065B9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F5F08-C195-4D33-83DB-4A3250FB4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AEBE8-BFAA-4FD1-A061-E73D15339D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AA76F-3B6E-4427-A317-BEE7956A6DBD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623E7-2D32-45F3-A97A-AD945B621F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BAA0E-9542-4E5C-AC34-C178938647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2C9FE-8F1D-4D9E-BF0F-A65A71065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25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nsultwithgriff.com/vue-services/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4C500-E0EF-4A75-8095-6AEA2F5A59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Custom Vue.js Services and Plugins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A8354-4D51-4B63-A756-FECB81245A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Kevin Griffin</a:t>
            </a:r>
          </a:p>
          <a:p>
            <a:r>
              <a:rPr lang="en-US" dirty="0"/>
              <a:t>@1kevgriff</a:t>
            </a:r>
          </a:p>
        </p:txBody>
      </p:sp>
    </p:spTree>
    <p:extLst>
      <p:ext uri="{BB962C8B-B14F-4D97-AF65-F5344CB8AC3E}">
        <p14:creationId xmlns:p14="http://schemas.microsoft.com/office/powerpoint/2010/main" val="2790866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5514C-6ECF-4C0A-B2BD-B0791E22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Install The Plugin!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D61992-39D1-4772-9AD9-C93182CAF2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123508"/>
            <a:ext cx="10515600" cy="3755571"/>
          </a:xfrm>
        </p:spPr>
      </p:pic>
    </p:spTree>
    <p:extLst>
      <p:ext uri="{BB962C8B-B14F-4D97-AF65-F5344CB8AC3E}">
        <p14:creationId xmlns:p14="http://schemas.microsoft.com/office/powerpoint/2010/main" val="2341156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CF0FC1-EF86-4DA9-BF6F-88D81FFC1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 Talk, More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5BD1DF-2F21-4796-BF7F-17AF342FA0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build the “logger</a:t>
            </a:r>
            <a:r>
              <a:rPr lang="en-US"/>
              <a:t>” example</a:t>
            </a:r>
          </a:p>
        </p:txBody>
      </p:sp>
    </p:spTree>
    <p:extLst>
      <p:ext uri="{BB962C8B-B14F-4D97-AF65-F5344CB8AC3E}">
        <p14:creationId xmlns:p14="http://schemas.microsoft.com/office/powerpoint/2010/main" val="685167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14F6-F41F-4E8A-9AE5-A355D228A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E59C96-2891-4E22-B484-73763DC02D6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93" y="2261354"/>
            <a:ext cx="5219814" cy="347988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5BBEEB-0256-45F8-AC60-B8F39778E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Kevin Griffin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twitter.com/1kevgriff</a:t>
            </a:r>
          </a:p>
          <a:p>
            <a:pPr marL="0" indent="0">
              <a:buNone/>
            </a:pPr>
            <a:r>
              <a:rPr lang="en-US" dirty="0"/>
              <a:t>consultwithgriff.com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539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14F6-F41F-4E8A-9AE5-A355D228A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E59C96-2891-4E22-B484-73763DC02D6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93" y="2261354"/>
            <a:ext cx="5219814" cy="347988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5BBEEB-0256-45F8-AC60-B8F39778E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Kevin Griffin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10x Microsoft MVP</a:t>
            </a:r>
          </a:p>
          <a:p>
            <a:pPr marL="0" indent="0">
              <a:buNone/>
            </a:pPr>
            <a:r>
              <a:rPr lang="en-US" dirty="0"/>
              <a:t>ASP.NET Core, Azure, and Web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consultwithgriff.com</a:t>
            </a:r>
          </a:p>
          <a:p>
            <a:pPr marL="0" indent="0">
              <a:buNone/>
            </a:pPr>
            <a:r>
              <a:rPr lang="en-US" dirty="0"/>
              <a:t>twitter.com/1kevgriff</a:t>
            </a:r>
          </a:p>
          <a:p>
            <a:pPr marL="0" indent="0">
              <a:buNone/>
            </a:pPr>
            <a:r>
              <a:rPr lang="en-US" dirty="0"/>
              <a:t>twitch.com/1kevgriff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D36462F-A7F2-48DA-AAF2-A311AD8A6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Say nice things about me on </a:t>
            </a:r>
            <a:r>
              <a:rPr lang="en-US" b="1"/>
              <a:t>twitter.com/1kevgriff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0174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4F79BD-2017-42EC-BD06-3C2C7EB1D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6448" y="-1522560"/>
            <a:ext cx="12428448" cy="9307486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1EC88E-B379-43D9-BA3A-456D1D2A8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Say nice things about me on </a:t>
            </a:r>
            <a:r>
              <a:rPr lang="en-US" b="1"/>
              <a:t>twitter.com/1kevgriff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39411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B3EFB0F-D5B9-4506-BD0B-8F0318CC0C7B}"/>
              </a:ext>
            </a:extLst>
          </p:cNvPr>
          <p:cNvSpPr txBox="1"/>
          <p:nvPr/>
        </p:nvSpPr>
        <p:spPr>
          <a:xfrm>
            <a:off x="936859" y="2459504"/>
            <a:ext cx="1031828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All details for THIS talk at:</a:t>
            </a:r>
          </a:p>
          <a:p>
            <a:endParaRPr lang="en-US" sz="4000" dirty="0"/>
          </a:p>
          <a:p>
            <a:r>
              <a:rPr lang="en-US" sz="4000" dirty="0">
                <a:hlinkClick r:id="rId2"/>
              </a:rPr>
              <a:t>https://consultwithgriff.com/vue-services-plugins/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12766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6759-4699-46A9-99A8-599733CC6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are Self-Contained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1C48E4-5CE9-425D-A4A5-3571A2120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5547" y="1825625"/>
            <a:ext cx="8860906" cy="4351338"/>
          </a:xfrm>
        </p:spPr>
      </p:pic>
    </p:spTree>
    <p:extLst>
      <p:ext uri="{BB962C8B-B14F-4D97-AF65-F5344CB8AC3E}">
        <p14:creationId xmlns:p14="http://schemas.microsoft.com/office/powerpoint/2010/main" val="85146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FF986-F66D-48AF-B0EA-7147EB9A5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Can Do Stuff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4DE974-EA31-40AF-91EE-5C920BE0DF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9061" y="1825625"/>
            <a:ext cx="7273878" cy="4351338"/>
          </a:xfrm>
        </p:spPr>
      </p:pic>
    </p:spTree>
    <p:extLst>
      <p:ext uri="{BB962C8B-B14F-4D97-AF65-F5344CB8AC3E}">
        <p14:creationId xmlns:p14="http://schemas.microsoft.com/office/powerpoint/2010/main" val="4229600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FF986-F66D-48AF-B0EA-7147EB9A5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Components Need The Same Stuff?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A9B9C80-2295-4035-A98C-60F74D7E08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9061" y="1825625"/>
            <a:ext cx="7273878" cy="4351338"/>
          </a:xfrm>
        </p:spPr>
      </p:pic>
    </p:spTree>
    <p:extLst>
      <p:ext uri="{BB962C8B-B14F-4D97-AF65-F5344CB8AC3E}">
        <p14:creationId xmlns:p14="http://schemas.microsoft.com/office/powerpoint/2010/main" val="4224173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B238B-8213-473F-B33C-BBD69E82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Build A Plugin!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5A5890-A4A2-4495-A413-FC439D6C29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546010"/>
            <a:ext cx="10515600" cy="2910567"/>
          </a:xfrm>
        </p:spPr>
      </p:pic>
    </p:spTree>
    <p:extLst>
      <p:ext uri="{BB962C8B-B14F-4D97-AF65-F5344CB8AC3E}">
        <p14:creationId xmlns:p14="http://schemas.microsoft.com/office/powerpoint/2010/main" val="984733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B238B-8213-473F-B33C-BBD69E82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D23946-D473-45E1-AEB3-D4D586C5E5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546010"/>
            <a:ext cx="10515600" cy="2910567"/>
          </a:xfrm>
        </p:spPr>
      </p:pic>
    </p:spTree>
    <p:extLst>
      <p:ext uri="{BB962C8B-B14F-4D97-AF65-F5344CB8AC3E}">
        <p14:creationId xmlns:p14="http://schemas.microsoft.com/office/powerpoint/2010/main" val="3038613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637</Words>
  <Application>Microsoft Office PowerPoint</Application>
  <PresentationFormat>Widescreen</PresentationFormat>
  <Paragraphs>39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Building Custom Vue.js Services and Plugins</vt:lpstr>
      <vt:lpstr>About Me</vt:lpstr>
      <vt:lpstr>PowerPoint Presentation</vt:lpstr>
      <vt:lpstr>PowerPoint Presentation</vt:lpstr>
      <vt:lpstr>Components are Self-Contained</vt:lpstr>
      <vt:lpstr>Components Can Do Stuff </vt:lpstr>
      <vt:lpstr>What If Components Need The Same Stuff?</vt:lpstr>
      <vt:lpstr>Let’s Build A Plugin!</vt:lpstr>
      <vt:lpstr>Or</vt:lpstr>
      <vt:lpstr>Let’s Install The Plugin!</vt:lpstr>
      <vt:lpstr>Less Talk, More Code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Custom Vue.js Services and Plugins</dc:title>
  <dc:creator>Kevin Griffin</dc:creator>
  <cp:lastModifiedBy>Kevin Griffin</cp:lastModifiedBy>
  <cp:revision>12</cp:revision>
  <dcterms:created xsi:type="dcterms:W3CDTF">2020-07-21T00:22:24Z</dcterms:created>
  <dcterms:modified xsi:type="dcterms:W3CDTF">2020-07-21T02:30:09Z</dcterms:modified>
</cp:coreProperties>
</file>

<file path=docProps/thumbnail.jpeg>
</file>